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309" r:id="rId2"/>
    <p:sldId id="289" r:id="rId3"/>
    <p:sldId id="304" r:id="rId4"/>
    <p:sldId id="288" r:id="rId5"/>
    <p:sldId id="290" r:id="rId6"/>
    <p:sldId id="294" r:id="rId7"/>
    <p:sldId id="286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type of filter do we examine the evidence with? When they saw the signs, they saw them through fleshly filters.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7350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9470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happened to the manna which was not eaten?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0162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5318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1445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type of filter do we examine the evidence with? When they saw the signs, they saw them through fleshly filters.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663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598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4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2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1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6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26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66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3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0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8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9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9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2/13/2020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07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9018"/>
            <a:ext cx="7772400" cy="140807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Life of Jesus Christ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Lesson 11 – In Galilee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995305"/>
            <a:ext cx="6400800" cy="2400657"/>
          </a:xfrm>
        </p:spPr>
        <p:txBody>
          <a:bodyPr>
            <a:spAutoFit/>
          </a:bodyPr>
          <a:lstStyle/>
          <a:p>
            <a:r>
              <a:rPr lang="en-US" sz="2400" dirty="0"/>
              <a:t>February 12, 2020</a:t>
            </a:r>
          </a:p>
          <a:p>
            <a:endParaRPr lang="en-US" sz="2400" dirty="0"/>
          </a:p>
          <a:p>
            <a:r>
              <a:rPr lang="en-US" sz="3000" dirty="0"/>
              <a:t>Discourse on Spiritual Food and True Discipleship - </a:t>
            </a:r>
          </a:p>
          <a:p>
            <a:r>
              <a:rPr lang="en-US" sz="2600" dirty="0"/>
              <a:t>John 6:22-71</a:t>
            </a:r>
          </a:p>
        </p:txBody>
      </p:sp>
    </p:spTree>
    <p:extLst>
      <p:ext uri="{BB962C8B-B14F-4D97-AF65-F5344CB8AC3E}">
        <p14:creationId xmlns:p14="http://schemas.microsoft.com/office/powerpoint/2010/main" val="237869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05" y="1387928"/>
            <a:ext cx="8520545" cy="388414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Jesus’ response to those who sought Him:</a:t>
            </a:r>
          </a:p>
          <a:p>
            <a:r>
              <a:rPr lang="en-US" sz="2800" dirty="0"/>
              <a:t>Same </a:t>
            </a:r>
            <a:r>
              <a:rPr lang="en-US" sz="2800" i="1" dirty="0"/>
              <a:t>“signs”</a:t>
            </a:r>
            <a:r>
              <a:rPr lang="en-US" sz="2800" dirty="0"/>
              <a:t> but different conclusion … Why?</a:t>
            </a:r>
          </a:p>
          <a:p>
            <a:r>
              <a:rPr lang="en-US" sz="2800" dirty="0"/>
              <a:t>Was Jesus interested in having His kingdom filled with carnally minded people?</a:t>
            </a:r>
          </a:p>
          <a:p>
            <a:r>
              <a:rPr lang="en-US" sz="2800" dirty="0"/>
              <a:t>Jesus’ goal was not to keep them following at any cost, but to change them. (Note verse 66)</a:t>
            </a:r>
          </a:p>
          <a:p>
            <a:r>
              <a:rPr lang="en-US" sz="2800" dirty="0"/>
              <a:t>Are we tempted to appeal to the fleshly rather than the heart and mind?</a:t>
            </a:r>
          </a:p>
        </p:txBody>
      </p:sp>
    </p:spTree>
    <p:extLst>
      <p:ext uri="{BB962C8B-B14F-4D97-AF65-F5344CB8AC3E}">
        <p14:creationId xmlns:p14="http://schemas.microsoft.com/office/powerpoint/2010/main" val="402530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31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10" y="1098232"/>
            <a:ext cx="8823836" cy="5696944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Do not work</a:t>
            </a:r>
            <a:r>
              <a:rPr lang="en-US" sz="2800" i="1" dirty="0"/>
              <a:t> </a:t>
            </a:r>
            <a:r>
              <a:rPr lang="en-US" sz="2800" b="1" i="1" dirty="0"/>
              <a:t>for</a:t>
            </a:r>
            <a:r>
              <a:rPr lang="en-US" sz="2800" i="1" dirty="0"/>
              <a:t> the food which perishes, </a:t>
            </a:r>
            <a:r>
              <a:rPr lang="en-US" sz="2800" b="1" i="1" dirty="0"/>
              <a:t>but </a:t>
            </a:r>
            <a:r>
              <a:rPr lang="en-US" sz="2800" b="1" dirty="0"/>
              <a:t>(work)</a:t>
            </a:r>
            <a:r>
              <a:rPr lang="en-US" sz="2800" b="1" i="1" dirty="0"/>
              <a:t> for </a:t>
            </a:r>
            <a:r>
              <a:rPr lang="en-US" sz="2800" i="1" dirty="0"/>
              <a:t>the food which endures to eternal life, which the Son of Man will give to you, for on Him the Father, God, has set His seal.” </a:t>
            </a:r>
            <a:r>
              <a:rPr lang="en-US" sz="2800" dirty="0"/>
              <a:t>(verse 27) [Not this … but this …]</a:t>
            </a:r>
          </a:p>
          <a:p>
            <a:r>
              <a:rPr lang="en-US" sz="2800" dirty="0"/>
              <a:t>What had they just done (had far had they just traveled) to seek their next meal? (cf. Matthew 12:42)</a:t>
            </a:r>
          </a:p>
          <a:p>
            <a:r>
              <a:rPr lang="en-US" sz="3000" b="1" u="sng" dirty="0"/>
              <a:t>Apply this same level of diligence (work) in seeking the spiritual food that provides eternal life</a:t>
            </a:r>
            <a:r>
              <a:rPr lang="en-US" sz="2800" dirty="0"/>
              <a:t>. (John 4:13-14; cf. Ezekiel 3:3; Jeremiah 15:16)</a:t>
            </a:r>
          </a:p>
          <a:p>
            <a:r>
              <a:rPr lang="en-US" sz="2800" dirty="0"/>
              <a:t>Work is involved in obtaining </a:t>
            </a:r>
            <a:r>
              <a:rPr lang="en-US" sz="2800" i="1" dirty="0"/>
              <a:t>“the food which endures to eternal life.”</a:t>
            </a:r>
            <a:r>
              <a:rPr lang="en-US" sz="2800" dirty="0"/>
              <a:t> (Philippians 2:12; Ephesians 6:13; 1 Corinthians 15:10; Colossians 1:29)</a:t>
            </a:r>
          </a:p>
        </p:txBody>
      </p:sp>
    </p:spTree>
    <p:extLst>
      <p:ext uri="{BB962C8B-B14F-4D97-AF65-F5344CB8AC3E}">
        <p14:creationId xmlns:p14="http://schemas.microsoft.com/office/powerpoint/2010/main" val="129830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262979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i="1" dirty="0"/>
              <a:t>“Do not work for </a:t>
            </a:r>
            <a:r>
              <a:rPr lang="en-US" sz="2800" b="1" i="1" dirty="0"/>
              <a:t>the food which perishes</a:t>
            </a:r>
            <a:r>
              <a:rPr lang="en-US" sz="2800" i="1" dirty="0"/>
              <a:t>, but for the food which endures to eternal life, which </a:t>
            </a:r>
            <a:r>
              <a:rPr lang="en-US" sz="2800" b="1" i="1" dirty="0"/>
              <a:t>the Son of Man will give to you</a:t>
            </a:r>
            <a:r>
              <a:rPr lang="en-US" sz="2800" i="1" dirty="0"/>
              <a:t>, for on Him the Father, </a:t>
            </a:r>
            <a:r>
              <a:rPr lang="en-US" sz="2800" b="1" i="1" dirty="0"/>
              <a:t>God, has set His seal</a:t>
            </a:r>
            <a:r>
              <a:rPr lang="en-US" sz="2800" i="1" dirty="0"/>
              <a:t>.” </a:t>
            </a:r>
            <a:r>
              <a:rPr lang="en-US" sz="2800" dirty="0"/>
              <a:t>(verse 27)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The futility of a fleshly focus. (Isaiah 55:1-3; </a:t>
            </a:r>
            <a:br>
              <a:rPr lang="en-US" sz="2800" dirty="0"/>
            </a:br>
            <a:r>
              <a:rPr lang="en-US" sz="2800" dirty="0"/>
              <a:t>Haggai 1:5-6)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What about 2 Thessalonians 3:10-13 and </a:t>
            </a:r>
            <a:br>
              <a:rPr lang="en-US" sz="2800" dirty="0"/>
            </a:br>
            <a:r>
              <a:rPr lang="en-US" sz="2800" dirty="0"/>
              <a:t>Ephesians 4:28? (Not … but …)</a:t>
            </a:r>
          </a:p>
          <a:p>
            <a:pPr>
              <a:spcBef>
                <a:spcPts val="0"/>
              </a:spcBef>
            </a:pPr>
            <a:r>
              <a:rPr lang="en-US" sz="2800" i="1" dirty="0"/>
              <a:t>“Will give …”</a:t>
            </a:r>
            <a:r>
              <a:rPr lang="en-US" sz="2800" dirty="0"/>
              <a:t> - Jesus redeeming work not yet done!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“</a:t>
            </a:r>
            <a:r>
              <a:rPr lang="en-US" sz="2800" i="1" dirty="0"/>
              <a:t>The Father, God, has set His seal.”</a:t>
            </a:r>
            <a:r>
              <a:rPr lang="en-US" sz="2800" dirty="0"/>
              <a:t> – God, His Father had born witness to the fact that Jesus had His words of eternal life. (John 5:37; 8:18; Matthew 3:17)</a:t>
            </a:r>
          </a:p>
        </p:txBody>
      </p:sp>
    </p:spTree>
    <p:extLst>
      <p:ext uri="{BB962C8B-B14F-4D97-AF65-F5344CB8AC3E}">
        <p14:creationId xmlns:p14="http://schemas.microsoft.com/office/powerpoint/2010/main" val="1123852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262979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Having been told to “</a:t>
            </a:r>
            <a:r>
              <a:rPr lang="en-US" sz="2800" b="1" i="1" dirty="0"/>
              <a:t>work … for the food which endures to eternal life”, </a:t>
            </a:r>
            <a:r>
              <a:rPr lang="en-US" sz="2800" dirty="0"/>
              <a:t>they responded: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i="1" dirty="0"/>
              <a:t>“What shall we do that we may work the works of God?” </a:t>
            </a:r>
            <a:r>
              <a:rPr lang="en-US" sz="2800" dirty="0"/>
              <a:t>(verse 28)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i="1" dirty="0"/>
              <a:t>“Jesus answered and said to them, ‘</a:t>
            </a:r>
            <a:r>
              <a:rPr lang="en-US" sz="2800" b="1" i="1" dirty="0"/>
              <a:t>This is the </a:t>
            </a:r>
            <a:r>
              <a:rPr lang="en-US" sz="2800" b="1" i="1" dirty="0">
                <a:solidFill>
                  <a:schemeClr val="tx2"/>
                </a:solidFill>
              </a:rPr>
              <a:t>work</a:t>
            </a:r>
            <a:r>
              <a:rPr lang="en-US" sz="2800" b="1" i="1" dirty="0"/>
              <a:t> of God, </a:t>
            </a:r>
            <a:r>
              <a:rPr lang="en-US" sz="2800" i="1" dirty="0"/>
              <a:t>that you </a:t>
            </a:r>
            <a:r>
              <a:rPr lang="en-US" sz="2800" b="1" i="1" dirty="0">
                <a:solidFill>
                  <a:schemeClr val="tx2"/>
                </a:solidFill>
              </a:rPr>
              <a:t>believe</a:t>
            </a:r>
            <a:r>
              <a:rPr lang="en-US" sz="2800" b="1" i="1" dirty="0"/>
              <a:t> in Him whom He has sent</a:t>
            </a:r>
            <a:r>
              <a:rPr lang="en-US" sz="2800" i="1" dirty="0"/>
              <a:t>.’” </a:t>
            </a:r>
            <a:r>
              <a:rPr lang="en-US" sz="2800" dirty="0"/>
              <a:t>(verse 29; John 8:24; 1 Thessalonians 1:3; James 2:22; Titus 3:8)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Faith acts in accordance with divine revelation. Think about the work involved in the faith of those in Hebrews chapter 11.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But they don’t believe! (verse 36)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405208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862870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In response to Jesus command to </a:t>
            </a:r>
            <a:r>
              <a:rPr lang="en-US" sz="2800" i="1" dirty="0"/>
              <a:t>“</a:t>
            </a:r>
            <a:r>
              <a:rPr lang="en-US" sz="2800" b="1" i="1" dirty="0"/>
              <a:t>believe in Him whom He has sent</a:t>
            </a:r>
            <a:r>
              <a:rPr lang="en-US" sz="2800" i="1" dirty="0"/>
              <a:t>,”</a:t>
            </a:r>
            <a:r>
              <a:rPr lang="en-US" sz="2800" dirty="0"/>
              <a:t> they responded: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“So they said to Him, ‘</a:t>
            </a:r>
            <a:r>
              <a:rPr lang="en-US" sz="2800" b="1" i="1" dirty="0"/>
              <a:t>What then do You do for a sign, so that we may see, and believe You</a:t>
            </a:r>
            <a:r>
              <a:rPr lang="en-US" sz="2800" i="1" dirty="0"/>
              <a:t>? What work do You perform? Our fathers ate the manna in the wilderness; as it is written, ‘He gave them bread out of heaven to eat.’” </a:t>
            </a:r>
            <a:r>
              <a:rPr lang="en-US" sz="2800" dirty="0"/>
              <a:t>(6:30-31)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In essence they said, “feed us everyday like Moses did and we’ll believe and follow You.”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What more could Jesus possibly do? (John 20:30-31)</a:t>
            </a:r>
          </a:p>
        </p:txBody>
      </p:sp>
    </p:spTree>
    <p:extLst>
      <p:ext uri="{BB962C8B-B14F-4D97-AF65-F5344CB8AC3E}">
        <p14:creationId xmlns:p14="http://schemas.microsoft.com/office/powerpoint/2010/main" val="1550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80" y="144848"/>
            <a:ext cx="8093798" cy="6567952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i="1" dirty="0"/>
              <a:t>“What then do You do for a sign?”</a:t>
            </a:r>
          </a:p>
          <a:p>
            <a:pPr marL="0" indent="0" algn="ctr">
              <a:buNone/>
            </a:pPr>
            <a:r>
              <a:rPr lang="en-US" sz="1600" b="1" dirty="0"/>
              <a:t>Chronological List of Jesus’ Miracles (thus far)</a:t>
            </a:r>
            <a:endParaRPr lang="en-US" sz="1600" dirty="0"/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Water converted into wine (John 2:1-11)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Heals the nobleman's son (John 4:46-54)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The catch of fish (Luke 5:1-11)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Heals the demoniac (Mark 1:23-26; Luke 4:33-36)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Heals Peter's mother-in-law (Matthew 8:14-17; Mark 1:29-31; Luke 4:38-39)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Cleanses the leper (Matthew 8:1-4; Mark 1:40-45; Luke 5:12-16)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Heals the paralyzed man (Matthew 9:1-8; Mark 2:1-12; Luke 5:17-26)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Healing of the immobile man (John 5:1-16)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Restoring the withered hand (Matthew 12:9-13; Mark 3:1-5; Luke 6:6-11)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Restores the Centurion's servant (Matthew 8:5-13; Luke 7:1-10)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Raises the widow's son to life at the village of Nain (Luke 7:11-16)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Heals a demoniac (Matthew 12:22-37; Mark 3:11; Luke 11:14-15)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Stills the storm (Matthew 8:23-27; 14:32; Mark 4:35-41; Luke 8:22-25)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Casts out two demons (Matthew 8:28-34; Mark 5:1-20; Lk 8:26-39)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Raises the daughter of Jairus from the dead (Matthew 9:18,19,23-26; </a:t>
            </a:r>
            <a:br>
              <a:rPr lang="en-US" sz="1600" dirty="0"/>
            </a:br>
            <a:r>
              <a:rPr lang="en-US" sz="1600" dirty="0"/>
              <a:t>Mark 5:22-24,35-43; Luke 8:41-42,49-56)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Cures the woman with the issue of blood (Matthew 9:20-22; Mark 5:25-34; Luke 8:43-48)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Restores sight of two blind men (Matthew 9:27-31)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Heals a demoniac (Matthew 9:32-33)</a:t>
            </a:r>
          </a:p>
        </p:txBody>
      </p:sp>
    </p:spTree>
    <p:extLst>
      <p:ext uri="{BB962C8B-B14F-4D97-AF65-F5344CB8AC3E}">
        <p14:creationId xmlns:p14="http://schemas.microsoft.com/office/powerpoint/2010/main" val="212653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293757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“Jesus then said to them, ‘Truly, truly, I say to you, it is not Moses who has given you the bread out of heaven, but </a:t>
            </a:r>
            <a:r>
              <a:rPr lang="en-US" sz="2800" b="1" i="1" dirty="0"/>
              <a:t>it is My Father who gives you the true bread out of heaven</a:t>
            </a:r>
            <a:r>
              <a:rPr lang="en-US" sz="2800" i="1" dirty="0"/>
              <a:t>. For </a:t>
            </a:r>
            <a:r>
              <a:rPr lang="en-US" sz="2800" b="1" i="1" dirty="0"/>
              <a:t>the bread of God is that which comes down out of heaven</a:t>
            </a:r>
            <a:r>
              <a:rPr lang="en-US" sz="2800" i="1" dirty="0"/>
              <a:t>, and </a:t>
            </a:r>
            <a:r>
              <a:rPr lang="en-US" sz="2800" b="1" i="1" dirty="0"/>
              <a:t>gives life to the world</a:t>
            </a:r>
            <a:r>
              <a:rPr lang="en-US" sz="2800" i="1" dirty="0"/>
              <a:t>.’” </a:t>
            </a:r>
            <a:r>
              <a:rPr lang="en-US" sz="2800" dirty="0"/>
              <a:t>(verses 32-33)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Moses didn’t provide the manna but God did! The Father has provided this </a:t>
            </a:r>
            <a:r>
              <a:rPr lang="en-US" sz="2800" i="1" dirty="0"/>
              <a:t>“</a:t>
            </a:r>
            <a:r>
              <a:rPr lang="en-US" sz="2800" b="1" i="1" dirty="0"/>
              <a:t>true bread</a:t>
            </a:r>
            <a:r>
              <a:rPr lang="en-US" sz="2800" i="1" dirty="0"/>
              <a:t>”</a:t>
            </a:r>
            <a:r>
              <a:rPr lang="en-US" sz="2800" dirty="0"/>
              <a:t> also </a:t>
            </a:r>
            <a:r>
              <a:rPr lang="en-US" sz="2800" i="1" dirty="0"/>
              <a:t>“</a:t>
            </a:r>
            <a:r>
              <a:rPr lang="en-US" sz="2800" b="1" i="1" dirty="0"/>
              <a:t>which comes down out of heaven</a:t>
            </a:r>
            <a:r>
              <a:rPr lang="en-US" sz="2800" i="1" dirty="0"/>
              <a:t>.”</a:t>
            </a:r>
            <a:endParaRPr lang="en-US" sz="28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Out of heaven</a:t>
            </a:r>
            <a:r>
              <a:rPr lang="en-US" sz="2800" i="1" dirty="0"/>
              <a:t> …”</a:t>
            </a:r>
            <a:r>
              <a:rPr lang="en-US" sz="2800" dirty="0"/>
              <a:t> (verses 31, 32, 33, 41, 42, 50, 51, 58)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To the world</a:t>
            </a:r>
            <a:r>
              <a:rPr lang="en-US" sz="2800" i="1" dirty="0"/>
              <a:t>.”</a:t>
            </a:r>
            <a:r>
              <a:rPr lang="en-US" sz="2800" dirty="0"/>
              <a:t> A reference to the life that Jesus came to give extending beyond the Jewish nation.</a:t>
            </a:r>
          </a:p>
        </p:txBody>
      </p:sp>
    </p:spTree>
    <p:extLst>
      <p:ext uri="{BB962C8B-B14F-4D97-AF65-F5344CB8AC3E}">
        <p14:creationId xmlns:p14="http://schemas.microsoft.com/office/powerpoint/2010/main" val="380263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3107</TotalTime>
  <Words>1082</Words>
  <Application>Microsoft Office PowerPoint</Application>
  <PresentationFormat>On-screen Show (4:3)</PresentationFormat>
  <Paragraphs>68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Courier New</vt:lpstr>
      <vt:lpstr>Palatino Linotype</vt:lpstr>
      <vt:lpstr>Company background presentation</vt:lpstr>
      <vt:lpstr>The Life of Jesus Christ Lesson 11 – In Galilee And Beyond</vt:lpstr>
      <vt:lpstr>“You Seek Me …” John 6:22-34</vt:lpstr>
      <vt:lpstr>“You Seek Me …” John 6:22-34</vt:lpstr>
      <vt:lpstr>“You Seek Me …” John 6:22-34</vt:lpstr>
      <vt:lpstr>“You Seek Me …” John 6:22-34</vt:lpstr>
      <vt:lpstr>“You Seek Me …” John 6:22-34</vt:lpstr>
      <vt:lpstr>PowerPoint Presentation</vt:lpstr>
      <vt:lpstr>“You Seek Me …” John 6:22-34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(2-12-20)</dc:title>
  <dc:creator>Chris Simmons</dc:creator>
  <cp:lastModifiedBy>Richard Lidh</cp:lastModifiedBy>
  <cp:revision>7</cp:revision>
  <dcterms:created xsi:type="dcterms:W3CDTF">2011-11-13T00:33:04Z</dcterms:created>
  <dcterms:modified xsi:type="dcterms:W3CDTF">2020-02-13T12:59:05Z</dcterms:modified>
</cp:coreProperties>
</file>